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4"/>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09" r:id="rId149"/>
    <p:sldId id="510" r:id="rId150"/>
    <p:sldId id="511" r:id="rId151"/>
    <p:sldId id="512" r:id="rId152"/>
    <p:sldId id="1126" r:id="rId153"/>
    <p:sldId id="1127" r:id="rId154"/>
    <p:sldId id="1128" r:id="rId155"/>
    <p:sldId id="1129" r:id="rId156"/>
    <p:sldId id="527" r:id="rId157"/>
    <p:sldId id="529" r:id="rId158"/>
    <p:sldId id="393" r:id="rId159"/>
    <p:sldId id="394" r:id="rId160"/>
    <p:sldId id="395" r:id="rId161"/>
    <p:sldId id="899" r:id="rId162"/>
    <p:sldId id="702" r:id="rId163"/>
    <p:sldId id="531" r:id="rId164"/>
    <p:sldId id="947" r:id="rId165"/>
    <p:sldId id="948" r:id="rId166"/>
    <p:sldId id="949" r:id="rId167"/>
    <p:sldId id="950" r:id="rId168"/>
    <p:sldId id="644" r:id="rId169"/>
    <p:sldId id="1102" r:id="rId170"/>
    <p:sldId id="816" r:id="rId171"/>
    <p:sldId id="817" r:id="rId172"/>
    <p:sldId id="545" r:id="rId173"/>
    <p:sldId id="533" r:id="rId174"/>
    <p:sldId id="534" r:id="rId175"/>
    <p:sldId id="542" r:id="rId176"/>
    <p:sldId id="543" r:id="rId177"/>
    <p:sldId id="544" r:id="rId178"/>
    <p:sldId id="546" r:id="rId179"/>
    <p:sldId id="522" r:id="rId180"/>
    <p:sldId id="523" r:id="rId181"/>
    <p:sldId id="809" r:id="rId182"/>
    <p:sldId id="526" r:id="rId183"/>
    <p:sldId id="524" r:id="rId184"/>
    <p:sldId id="525" r:id="rId185"/>
    <p:sldId id="548" r:id="rId186"/>
    <p:sldId id="646" r:id="rId187"/>
    <p:sldId id="647" r:id="rId188"/>
    <p:sldId id="773" r:id="rId189"/>
    <p:sldId id="772" r:id="rId190"/>
    <p:sldId id="789" r:id="rId191"/>
    <p:sldId id="790" r:id="rId192"/>
    <p:sldId id="549" r:id="rId193"/>
    <p:sldId id="550" r:id="rId194"/>
    <p:sldId id="547" r:id="rId195"/>
    <p:sldId id="515" r:id="rId196"/>
    <p:sldId id="516" r:id="rId197"/>
    <p:sldId id="517" r:id="rId198"/>
    <p:sldId id="551" r:id="rId199"/>
    <p:sldId id="554" r:id="rId200"/>
    <p:sldId id="555" r:id="rId201"/>
    <p:sldId id="556" r:id="rId202"/>
    <p:sldId id="557" r:id="rId203"/>
    <p:sldId id="558" r:id="rId204"/>
    <p:sldId id="562" r:id="rId205"/>
    <p:sldId id="563" r:id="rId206"/>
    <p:sldId id="661" r:id="rId207"/>
    <p:sldId id="625" r:id="rId208"/>
    <p:sldId id="559" r:id="rId209"/>
    <p:sldId id="402" r:id="rId210"/>
    <p:sldId id="403" r:id="rId211"/>
    <p:sldId id="404" r:id="rId212"/>
    <p:sldId id="1075" r:id="rId213"/>
    <p:sldId id="1076" r:id="rId214"/>
    <p:sldId id="903" r:id="rId215"/>
    <p:sldId id="561" r:id="rId216"/>
    <p:sldId id="564" r:id="rId217"/>
    <p:sldId id="1042" r:id="rId218"/>
    <p:sldId id="826" r:id="rId219"/>
    <p:sldId id="566" r:id="rId220"/>
    <p:sldId id="567" r:id="rId221"/>
    <p:sldId id="832" r:id="rId222"/>
    <p:sldId id="568" r:id="rId223"/>
    <p:sldId id="1077" r:id="rId224"/>
    <p:sldId id="820" r:id="rId225"/>
    <p:sldId id="821" r:id="rId226"/>
    <p:sldId id="798" r:id="rId227"/>
    <p:sldId id="799" r:id="rId228"/>
    <p:sldId id="666" r:id="rId229"/>
    <p:sldId id="665" r:id="rId230"/>
    <p:sldId id="569" r:id="rId231"/>
    <p:sldId id="944" r:id="rId232"/>
    <p:sldId id="823" r:id="rId233"/>
    <p:sldId id="570" r:id="rId234"/>
    <p:sldId id="864" r:id="rId235"/>
    <p:sldId id="863" r:id="rId236"/>
    <p:sldId id="806" r:id="rId237"/>
    <p:sldId id="807" r:id="rId238"/>
    <p:sldId id="828" r:id="rId239"/>
    <p:sldId id="1092" r:id="rId240"/>
    <p:sldId id="827" r:id="rId241"/>
    <p:sldId id="572" r:id="rId242"/>
    <p:sldId id="836" r:id="rId243"/>
    <p:sldId id="837" r:id="rId244"/>
    <p:sldId id="573" r:id="rId245"/>
    <p:sldId id="574" r:id="rId246"/>
    <p:sldId id="838" r:id="rId247"/>
    <p:sldId id="839" r:id="rId248"/>
    <p:sldId id="582" r:id="rId249"/>
    <p:sldId id="581" r:id="rId250"/>
    <p:sldId id="859" r:id="rId251"/>
    <p:sldId id="1059" r:id="rId252"/>
    <p:sldId id="1060" r:id="rId253"/>
    <p:sldId id="576" r:id="rId254"/>
    <p:sldId id="824" r:id="rId255"/>
    <p:sldId id="577" r:id="rId256"/>
    <p:sldId id="935" r:id="rId257"/>
    <p:sldId id="371" r:id="rId258"/>
    <p:sldId id="575" r:id="rId259"/>
    <p:sldId id="733" r:id="rId260"/>
    <p:sldId id="583" r:id="rId261"/>
    <p:sldId id="584" r:id="rId262"/>
    <p:sldId id="585" r:id="rId263"/>
    <p:sldId id="609" r:id="rId264"/>
    <p:sldId id="610" r:id="rId265"/>
    <p:sldId id="703" r:id="rId266"/>
    <p:sldId id="611" r:id="rId267"/>
    <p:sldId id="612" r:id="rId268"/>
    <p:sldId id="704" r:id="rId269"/>
    <p:sldId id="613" r:id="rId270"/>
    <p:sldId id="705" r:id="rId271"/>
    <p:sldId id="614" r:id="rId272"/>
    <p:sldId id="311" r:id="rId273"/>
    <p:sldId id="934" r:id="rId274"/>
    <p:sldId id="937" r:id="rId275"/>
    <p:sldId id="894" r:id="rId276"/>
    <p:sldId id="312" r:id="rId277"/>
    <p:sldId id="892" r:id="rId278"/>
    <p:sldId id="911" r:id="rId279"/>
    <p:sldId id="912" r:id="rId280"/>
    <p:sldId id="587" r:id="rId281"/>
    <p:sldId id="675" r:id="rId282"/>
    <p:sldId id="588" r:id="rId283"/>
    <p:sldId id="997" r:id="rId284"/>
    <p:sldId id="706" r:id="rId285"/>
    <p:sldId id="589" r:id="rId286"/>
    <p:sldId id="998" r:id="rId287"/>
    <p:sldId id="856" r:id="rId288"/>
    <p:sldId id="857" r:id="rId289"/>
    <p:sldId id="707" r:id="rId290"/>
    <p:sldId id="815" r:id="rId291"/>
    <p:sldId id="979" r:id="rId292"/>
    <p:sldId id="982" r:id="rId293"/>
    <p:sldId id="983" r:id="rId294"/>
    <p:sldId id="975" r:id="rId295"/>
    <p:sldId id="708" r:id="rId296"/>
    <p:sldId id="593" r:id="rId297"/>
    <p:sldId id="709" r:id="rId298"/>
    <p:sldId id="594" r:id="rId299"/>
    <p:sldId id="710" r:id="rId300"/>
    <p:sldId id="607" r:id="rId301"/>
    <p:sldId id="336" r:id="rId302"/>
    <p:sldId id="337" r:id="rId303"/>
    <p:sldId id="748" r:id="rId304"/>
    <p:sldId id="1034" r:id="rId305"/>
    <p:sldId id="622" r:id="rId306"/>
    <p:sldId id="989" r:id="rId307"/>
    <p:sldId id="987" r:id="rId308"/>
    <p:sldId id="623" r:id="rId309"/>
    <p:sldId id="1035" r:id="rId310"/>
    <p:sldId id="990" r:id="rId311"/>
    <p:sldId id="991" r:id="rId312"/>
    <p:sldId id="1036" r:id="rId313"/>
    <p:sldId id="626" r:id="rId314"/>
    <p:sldId id="992" r:id="rId315"/>
    <p:sldId id="627" r:id="rId316"/>
    <p:sldId id="628" r:id="rId317"/>
    <p:sldId id="1037" r:id="rId318"/>
    <p:sldId id="629" r:id="rId319"/>
    <p:sldId id="1038" r:id="rId320"/>
    <p:sldId id="630" r:id="rId321"/>
    <p:sldId id="1039" r:id="rId322"/>
    <p:sldId id="1082" r:id="rId323"/>
    <p:sldId id="818" r:id="rId324"/>
    <p:sldId id="631" r:id="rId325"/>
    <p:sldId id="993" r:id="rId326"/>
    <p:sldId id="1081" r:id="rId327"/>
    <p:sldId id="1083" r:id="rId328"/>
    <p:sldId id="913" r:id="rId329"/>
    <p:sldId id="632" r:id="rId330"/>
    <p:sldId id="994" r:id="rId331"/>
    <p:sldId id="1085" r:id="rId332"/>
    <p:sldId id="1084" r:id="rId333"/>
    <p:sldId id="751" r:id="rId334"/>
    <p:sldId id="352" r:id="rId335"/>
    <p:sldId id="633" r:id="rId336"/>
    <p:sldId id="995" r:id="rId337"/>
    <p:sldId id="996" r:id="rId338"/>
    <p:sldId id="634" r:id="rId339"/>
    <p:sldId id="635" r:id="rId340"/>
    <p:sldId id="368" r:id="rId341"/>
    <p:sldId id="636" r:id="rId342"/>
    <p:sldId id="663" r:id="rId343"/>
    <p:sldId id="664" r:id="rId344"/>
    <p:sldId id="637" r:id="rId345"/>
    <p:sldId id="638" r:id="rId346"/>
    <p:sldId id="712" r:id="rId347"/>
    <p:sldId id="713" r:id="rId348"/>
    <p:sldId id="714" r:id="rId349"/>
    <p:sldId id="379" r:id="rId350"/>
    <p:sldId id="953" r:id="rId351"/>
    <p:sldId id="1018" r:id="rId352"/>
    <p:sldId id="1019" r:id="rId353"/>
    <p:sldId id="1020" r:id="rId354"/>
    <p:sldId id="643" r:id="rId355"/>
    <p:sldId id="642" r:id="rId356"/>
    <p:sldId id="847" r:id="rId357"/>
    <p:sldId id="848" r:id="rId358"/>
    <p:sldId id="640" r:id="rId359"/>
    <p:sldId id="641" r:id="rId360"/>
    <p:sldId id="648" r:id="rId361"/>
    <p:sldId id="649" r:id="rId362"/>
    <p:sldId id="650" r:id="rId363"/>
    <p:sldId id="651" r:id="rId364"/>
    <p:sldId id="652" r:id="rId365"/>
    <p:sldId id="653" r:id="rId366"/>
    <p:sldId id="386" r:id="rId367"/>
    <p:sldId id="654" r:id="rId368"/>
    <p:sldId id="655" r:id="rId369"/>
    <p:sldId id="656" r:id="rId370"/>
    <p:sldId id="397" r:id="rId371"/>
    <p:sldId id="657" r:id="rId372"/>
    <p:sldId id="658" r:id="rId373"/>
    <p:sldId id="659" r:id="rId374"/>
    <p:sldId id="1072" r:id="rId375"/>
    <p:sldId id="399" r:id="rId376"/>
    <p:sldId id="660" r:id="rId377"/>
    <p:sldId id="829" r:id="rId378"/>
    <p:sldId id="830" r:id="rId379"/>
    <p:sldId id="669" r:id="rId380"/>
    <p:sldId id="670" r:id="rId381"/>
    <p:sldId id="1071" r:id="rId382"/>
    <p:sldId id="683" r:id="rId383"/>
    <p:sldId id="684" r:id="rId384"/>
    <p:sldId id="682" r:id="rId385"/>
    <p:sldId id="860" r:id="rId386"/>
    <p:sldId id="671" r:id="rId387"/>
    <p:sldId id="672" r:id="rId388"/>
    <p:sldId id="673" r:id="rId389"/>
    <p:sldId id="674" r:id="rId390"/>
    <p:sldId id="801" r:id="rId391"/>
    <p:sldId id="1012" r:id="rId392"/>
    <p:sldId id="1013" r:id="rId393"/>
    <p:sldId id="1100" r:id="rId394"/>
    <p:sldId id="1016" r:id="rId395"/>
    <p:sldId id="802" r:id="rId396"/>
    <p:sldId id="914" r:id="rId397"/>
    <p:sldId id="852" r:id="rId398"/>
    <p:sldId id="1015" r:id="rId399"/>
    <p:sldId id="895" r:id="rId400"/>
    <p:sldId id="896" r:id="rId401"/>
    <p:sldId id="978" r:id="rId402"/>
    <p:sldId id="686" r:id="rId403"/>
    <p:sldId id="685" r:id="rId404"/>
    <p:sldId id="957" r:id="rId405"/>
    <p:sldId id="719" r:id="rId406"/>
    <p:sldId id="720" r:id="rId407"/>
    <p:sldId id="1104" r:id="rId408"/>
    <p:sldId id="1105" r:id="rId409"/>
    <p:sldId id="715" r:id="rId410"/>
    <p:sldId id="716" r:id="rId411"/>
    <p:sldId id="717" r:id="rId412"/>
    <p:sldId id="872" r:id="rId413"/>
    <p:sldId id="721" r:id="rId414"/>
    <p:sldId id="1107" r:id="rId415"/>
    <p:sldId id="718" r:id="rId416"/>
    <p:sldId id="1108" r:id="rId417"/>
    <p:sldId id="1109" r:id="rId418"/>
    <p:sldId id="749" r:id="rId419"/>
    <p:sldId id="915" r:id="rId420"/>
    <p:sldId id="750" r:id="rId421"/>
    <p:sldId id="316" r:id="rId422"/>
    <p:sldId id="1114" r:id="rId423"/>
    <p:sldId id="1115" r:id="rId424"/>
    <p:sldId id="1116" r:id="rId425"/>
    <p:sldId id="1117" r:id="rId426"/>
    <p:sldId id="811" r:id="rId427"/>
    <p:sldId id="1078" r:id="rId428"/>
    <p:sldId id="812" r:id="rId429"/>
    <p:sldId id="725" r:id="rId430"/>
    <p:sldId id="1011" r:id="rId431"/>
    <p:sldId id="320" r:id="rId432"/>
    <p:sldId id="1110" r:id="rId433"/>
    <p:sldId id="1111" r:id="rId434"/>
    <p:sldId id="1112" r:id="rId435"/>
    <p:sldId id="726" r:id="rId436"/>
    <p:sldId id="1113" r:id="rId437"/>
    <p:sldId id="1061" r:id="rId438"/>
    <p:sldId id="1062" r:id="rId439"/>
    <p:sldId id="1063" r:id="rId440"/>
    <p:sldId id="1064" r:id="rId441"/>
    <p:sldId id="1065" r:id="rId442"/>
    <p:sldId id="1066" r:id="rId443"/>
    <p:sldId id="1067" r:id="rId444"/>
    <p:sldId id="1068" r:id="rId445"/>
    <p:sldId id="727" r:id="rId446"/>
    <p:sldId id="728" r:id="rId447"/>
    <p:sldId id="781" r:id="rId448"/>
    <p:sldId id="1007" r:id="rId449"/>
    <p:sldId id="730" r:id="rId450"/>
    <p:sldId id="1079" r:id="rId451"/>
    <p:sldId id="1080" r:id="rId452"/>
    <p:sldId id="775" r:id="rId453"/>
    <p:sldId id="734" r:id="rId454"/>
    <p:sldId id="735" r:id="rId455"/>
    <p:sldId id="738" r:id="rId456"/>
    <p:sldId id="774" r:id="rId457"/>
    <p:sldId id="737" r:id="rId458"/>
    <p:sldId id="740" r:id="rId459"/>
    <p:sldId id="968" r:id="rId460"/>
    <p:sldId id="969" r:id="rId461"/>
    <p:sldId id="1045" r:id="rId462"/>
    <p:sldId id="986" r:id="rId463"/>
    <p:sldId id="427" r:id="rId464"/>
    <p:sldId id="688" r:id="rId465"/>
    <p:sldId id="689" r:id="rId466"/>
    <p:sldId id="731" r:id="rId467"/>
    <p:sldId id="732" r:id="rId468"/>
    <p:sldId id="758" r:id="rId469"/>
    <p:sldId id="759" r:id="rId470"/>
    <p:sldId id="916" r:id="rId471"/>
    <p:sldId id="917" r:id="rId472"/>
    <p:sldId id="840" r:id="rId473"/>
    <p:sldId id="841" r:id="rId474"/>
    <p:sldId id="939" r:id="rId475"/>
    <p:sldId id="766" r:id="rId476"/>
    <p:sldId id="767" r:id="rId477"/>
    <p:sldId id="776" r:id="rId478"/>
    <p:sldId id="752" r:id="rId479"/>
    <p:sldId id="753" r:id="rId480"/>
    <p:sldId id="764" r:id="rId481"/>
    <p:sldId id="765" r:id="rId482"/>
    <p:sldId id="874" r:id="rId483"/>
    <p:sldId id="946" r:id="rId484"/>
    <p:sldId id="777" r:id="rId485"/>
    <p:sldId id="762" r:id="rId486"/>
    <p:sldId id="763" r:id="rId487"/>
    <p:sldId id="769" r:id="rId488"/>
    <p:sldId id="770" r:id="rId489"/>
    <p:sldId id="873" r:id="rId490"/>
    <p:sldId id="875" r:id="rId491"/>
    <p:sldId id="1069" r:id="rId492"/>
    <p:sldId id="943" r:id="rId493"/>
    <p:sldId id="755" r:id="rId494"/>
    <p:sldId id="754" r:id="rId495"/>
    <p:sldId id="760" r:id="rId496"/>
    <p:sldId id="952" r:id="rId497"/>
    <p:sldId id="768" r:id="rId498"/>
    <p:sldId id="761" r:id="rId499"/>
    <p:sldId id="861" r:id="rId500"/>
    <p:sldId id="862" r:id="rId501"/>
    <p:sldId id="756" r:id="rId502"/>
    <p:sldId id="771" r:id="rId503"/>
    <p:sldId id="876" r:id="rId504"/>
    <p:sldId id="877" r:id="rId505"/>
    <p:sldId id="778" r:id="rId506"/>
    <p:sldId id="779" r:id="rId507"/>
    <p:sldId id="834" r:id="rId508"/>
    <p:sldId id="780" r:id="rId509"/>
    <p:sldId id="833" r:id="rId510"/>
    <p:sldId id="783" r:id="rId511"/>
    <p:sldId id="880" r:id="rId512"/>
    <p:sldId id="881" r:id="rId513"/>
    <p:sldId id="879" r:id="rId514"/>
    <p:sldId id="866" r:id="rId515"/>
    <p:sldId id="878" r:id="rId516"/>
    <p:sldId id="867" r:id="rId517"/>
    <p:sldId id="868" r:id="rId518"/>
    <p:sldId id="870" r:id="rId519"/>
    <p:sldId id="871" r:id="rId520"/>
    <p:sldId id="869" r:id="rId521"/>
    <p:sldId id="1033" r:id="rId522"/>
    <p:sldId id="1021" r:id="rId523"/>
    <p:sldId id="1022" r:id="rId524"/>
    <p:sldId id="1023" r:id="rId525"/>
    <p:sldId id="1024" r:id="rId526"/>
    <p:sldId id="1025" r:id="rId527"/>
    <p:sldId id="1027" r:id="rId528"/>
    <p:sldId id="1028" r:id="rId529"/>
    <p:sldId id="1029" r:id="rId530"/>
    <p:sldId id="1030" r:id="rId531"/>
    <p:sldId id="1032" r:id="rId532"/>
    <p:sldId id="1031" r:id="rId533"/>
    <p:sldId id="885" r:id="rId534"/>
    <p:sldId id="1074" r:id="rId535"/>
    <p:sldId id="976" r:id="rId536"/>
    <p:sldId id="933" r:id="rId537"/>
    <p:sldId id="954" r:id="rId538"/>
    <p:sldId id="788" r:id="rId539"/>
    <p:sldId id="988" r:id="rId540"/>
    <p:sldId id="1026" r:id="rId541"/>
    <p:sldId id="1106" r:id="rId542"/>
    <p:sldId id="858" r:id="rId5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66" d="100"/>
          <a:sy n="66" d="100"/>
        </p:scale>
        <p:origin x="876" y="24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583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422</a:t>
            </a:fld>
            <a:endParaRPr lang="en-US"/>
          </a:p>
        </p:txBody>
      </p:sp>
    </p:spTree>
    <p:extLst>
      <p:ext uri="{BB962C8B-B14F-4D97-AF65-F5344CB8AC3E}">
        <p14:creationId xmlns:p14="http://schemas.microsoft.com/office/powerpoint/2010/main" val="340420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3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5"/>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8382000"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5"/>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809962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365829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89866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8382000"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82212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2024034" y="3286125"/>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
        <p:nvSpPr>
          <p:cNvPr id="8" name="Rectangle 7">
            <a:extLst>
              <a:ext uri="{FF2B5EF4-FFF2-40B4-BE49-F238E27FC236}">
                <a16:creationId xmlns:a16="http://schemas.microsoft.com/office/drawing/2014/main" id="{93E395EC-D4EA-4E49-951E-23C5AD0A81AB}"/>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8537371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676400" y="44625"/>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1559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428737"/>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43316"/>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689101" y="680591"/>
            <a:ext cx="8839199"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89100" y="1618940"/>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807095"/>
            <a:ext cx="11593287"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371112" y="1348155"/>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411155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676400" y="1142985"/>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1738282" y="3934430"/>
            <a:ext cx="8572560" cy="1554272"/>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1738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676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676400" y="4143381"/>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676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666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676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676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676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676400" y="4786323"/>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676400" y="1589118"/>
            <a:ext cx="8839200" cy="50629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654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654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634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680670" y="11671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01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338136" y="2564905"/>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212977"/>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9536" y="107020"/>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grpSp>
        <p:nvGrpSpPr>
          <p:cNvPr id="11" name="Group 10"/>
          <p:cNvGrpSpPr/>
          <p:nvPr/>
        </p:nvGrpSpPr>
        <p:grpSpPr>
          <a:xfrm>
            <a:off x="1676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631505" y="620689"/>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676399" y="3060496"/>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645772" y="5103969"/>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6255525" y="4707526"/>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257854" y="2636913"/>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1881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1000" y="4652970"/>
            <a:ext cx="4002974" cy="787195"/>
          </a:xfrm>
          <a:prstGeom prst="rect">
            <a:avLst/>
          </a:prstGeom>
        </p:spPr>
      </p:pic>
      <p:pic>
        <p:nvPicPr>
          <p:cNvPr id="8" name="Picture 7"/>
          <p:cNvPicPr>
            <a:picLocks noChangeAspect="1"/>
          </p:cNvPicPr>
          <p:nvPr/>
        </p:nvPicPr>
        <p:blipFill>
          <a:blip r:embed="rId3" cstate="print"/>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1"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1862048"/>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4"/>
            <a:ext cx="8839200" cy="369332"/>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10047"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2366997" y="3475176"/>
            <a:ext cx="7301153" cy="685799"/>
          </a:xfrm>
          <a:prstGeom prst="rect">
            <a:avLst/>
          </a:prstGeom>
        </p:spPr>
      </p:pic>
      <p:pic>
        <p:nvPicPr>
          <p:cNvPr id="10" name="Picture 9"/>
          <p:cNvPicPr>
            <a:picLocks noChangeAspect="1"/>
          </p:cNvPicPr>
          <p:nvPr/>
        </p:nvPicPr>
        <p:blipFill>
          <a:blip r:embed="rId4" cstate="print"/>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2350175" y="5257800"/>
            <a:ext cx="7186851" cy="687600"/>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099"/>
            <a:ext cx="4572000" cy="707886"/>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7190336" y="3772526"/>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1"/>
            <a:ext cx="8534400"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7"/>
            <a:ext cx="8534400"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6" name="Rectangle 5">
            <a:extLst>
              <a:ext uri="{FF2B5EF4-FFF2-40B4-BE49-F238E27FC236}">
                <a16:creationId xmlns:a16="http://schemas.microsoft.com/office/drawing/2014/main" id="{D95B5DA9-2469-4131-B3C7-8C95A7B5F993}"/>
              </a:ext>
            </a:extLst>
          </p:cNvPr>
          <p:cNvSpPr/>
          <p:nvPr/>
        </p:nvSpPr>
        <p:spPr>
          <a:xfrm>
            <a:off x="1603738"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0AE1FD-A832-4380-AE40-3766C49C27F5}"/>
              </a:ext>
            </a:extLst>
          </p:cNvPr>
          <p:cNvSpPr/>
          <p:nvPr/>
        </p:nvSpPr>
        <p:spPr>
          <a:xfrm>
            <a:off x="1660511" y="1340769"/>
            <a:ext cx="8870978" cy="455509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F8D36C-3CE9-4103-9316-2F5E65A3CDB9}"/>
              </a:ext>
            </a:extLst>
          </p:cNvPr>
          <p:cNvSpPr/>
          <p:nvPr/>
        </p:nvSpPr>
        <p:spPr>
          <a:xfrm>
            <a:off x="1660511" y="1340768"/>
            <a:ext cx="8964488"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todayDateTime </a:t>
            </a:r>
            <a:r>
              <a:rPr lang="en-US" dirty="0">
                <a:solidFill>
                  <a:srgbClr val="834689"/>
                </a:solidFill>
                <a:latin typeface="Arial" panose="020B0604020202020204" pitchFamily="34" charset="0"/>
                <a:cs typeface="Arial" panose="020B0604020202020204" pitchFamily="34" charset="0"/>
              </a:rPr>
              <a:t>DATETIME </a:t>
            </a:r>
            <a:r>
              <a:rPr lang="en-US" dirty="0">
                <a:solidFill>
                  <a:srgbClr val="006C86"/>
                </a:solidFill>
                <a:latin typeface="Arial" panose="020B0604020202020204" pitchFamily="34" charset="0"/>
                <a:cs typeface="Arial" panose="020B0604020202020204" pitchFamily="34" charset="0"/>
              </a:rPr>
              <a:t>DEFAULT</a:t>
            </a:r>
            <a:r>
              <a:rPr lang="en-US" dirty="0">
                <a:latin typeface="Liberation Mono"/>
                <a:cs typeface="Arial" panose="020B0604020202020204" pitchFamily="34" charset="0"/>
              </a:rPr>
              <a:t> </a:t>
            </a:r>
            <a:r>
              <a:rPr lang="en-US" b="1" dirty="0">
                <a:latin typeface="Arial" panose="020B0604020202020204" pitchFamily="34" charset="0"/>
                <a:cs typeface="Arial" panose="020B0604020202020204" pitchFamily="34" charset="0"/>
              </a:rPr>
              <a:t>NOW() </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primary 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006C86"/>
                </a:solidFill>
                <a:latin typeface="Arial" panose="020B0604020202020204" pitchFamily="34" charset="0"/>
                <a:cs typeface="Arial" panose="020B0604020202020204" pitchFamily="34" charset="0"/>
              </a:rPr>
              <a:t>DEFAULT</a:t>
            </a:r>
            <a:r>
              <a:rPr lang="en-US" b="1" dirty="0">
                <a:solidFill>
                  <a:srgbClr val="C00000"/>
                </a:solidFill>
                <a:latin typeface="Arial" panose="020B0604020202020204" pitchFamily="34" charset="0"/>
                <a:cs typeface="Arial" panose="020B0604020202020204" pitchFamily="34" charset="0"/>
              </a:rPr>
              <a:t> </a:t>
            </a:r>
            <a:r>
              <a:rPr lang="en-US" sz="2000" b="1" i="1" dirty="0">
                <a:solidFill>
                  <a:srgbClr val="C00000"/>
                </a:solidFill>
                <a:latin typeface="Arial" panose="020B0604020202020204" pitchFamily="34" charset="0"/>
                <a:cs typeface="Arial" panose="020B0604020202020204" pitchFamily="34" charset="0"/>
              </a:rPr>
              <a:t>fn1</a:t>
            </a:r>
            <a:r>
              <a:rPr lang="en-US" dirty="0">
                <a:solidFill>
                  <a:schemeClr val="bg1">
                    <a:lumMod val="65000"/>
                  </a:schemeClr>
                </a:solidFill>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salary + 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sz="2000" b="1" dirty="0">
                <a:solidFill>
                  <a:srgbClr val="00B050"/>
                </a:solidFill>
                <a:latin typeface="Liberation Mono"/>
              </a:rPr>
              <a:t>// ERROR disallowed function: `fn1`.</a:t>
            </a: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3131D9D2-D8F1-45E4-9978-8283E50E3F13}"/>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a:extLst>
              <a:ext uri="{FF2B5EF4-FFF2-40B4-BE49-F238E27FC236}">
                <a16:creationId xmlns:a16="http://schemas.microsoft.com/office/drawing/2014/main" id="{ABFE5E2B-E49A-4CB9-954D-6364FDC92CD1}"/>
              </a:ext>
            </a:extLst>
          </p:cNvPr>
          <p:cNvSpPr/>
          <p:nvPr/>
        </p:nvSpPr>
        <p:spPr>
          <a:xfrm>
            <a:off x="1603738" y="718012"/>
            <a:ext cx="8967293"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7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524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466814" y="3219654"/>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1618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2556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933434"/>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652649" y="2852936"/>
            <a:ext cx="883920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8" y="1988841"/>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666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869487"/>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3"/>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3527921"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1"/>
            <a:ext cx="8839200"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The primary key must be given a value when a new record is inserted.</a:t>
            </a:r>
          </a:p>
        </p:txBody>
      </p:sp>
      <p:sp>
        <p:nvSpPr>
          <p:cNvPr id="5" name="TextBox 4"/>
          <p:cNvSpPr txBox="1"/>
          <p:nvPr/>
        </p:nvSpPr>
        <p:spPr>
          <a:xfrm>
            <a:off x="1662546" y="3817952"/>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6" name="Rectangle 5">
            <a:extLst>
              <a:ext uri="{FF2B5EF4-FFF2-40B4-BE49-F238E27FC236}">
                <a16:creationId xmlns:a16="http://schemas.microsoft.com/office/drawing/2014/main" id="{59638460-2AAC-4DDF-915B-CF1FE2D031B6}"/>
              </a:ext>
            </a:extLst>
          </p:cNvPr>
          <p:cNvSpPr/>
          <p:nvPr/>
        </p:nvSpPr>
        <p:spPr>
          <a:xfrm>
            <a:off x="1662545" y="4823943"/>
            <a:ext cx="5760640" cy="769441"/>
          </a:xfrm>
          <a:prstGeom prst="rect">
            <a:avLst/>
          </a:prstGeom>
        </p:spPr>
        <p:txBody>
          <a:bodyPr wrap="square">
            <a:spAutoFit/>
          </a:bodyPr>
          <a:lstStyle/>
          <a:p>
            <a:r>
              <a:rPr lang="en-IN" sz="2200" dirty="0">
                <a:solidFill>
                  <a:srgbClr val="006C86"/>
                </a:solidFill>
                <a:latin typeface="Open sans"/>
              </a:rPr>
              <a:t>Primary key in a relation is always associated with an INDEX object.</a:t>
            </a:r>
          </a:p>
        </p:txBody>
      </p:sp>
    </p:spTree>
    <p:extLst>
      <p:ext uri="{BB962C8B-B14F-4D97-AF65-F5344CB8AC3E}">
        <p14:creationId xmlns:p14="http://schemas.microsoft.com/office/powerpoint/2010/main" val="188848548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95639" y="1844825"/>
            <a:ext cx="8839200" cy="29030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must contain unique values. If the primary key consists of multiple columns, the combination of values in these columns must be unique.</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lnSpc>
                <a:spcPct val="150000"/>
              </a:lnSpc>
              <a:buFont typeface="Arial" panose="020B0604020202020204" pitchFamily="34" charset="0"/>
              <a:buChar char="•"/>
            </a:pPr>
            <a:endParaRPr lang="en-IN" sz="800" dirty="0">
              <a:latin typeface="Open sans"/>
              <a:cs typeface="Segoe UI Light" panose="020B0502040204020203" pitchFamily="34" charset="0"/>
            </a:endParaRPr>
          </a:p>
          <a:p>
            <a:pPr marL="285750" indent="-285750">
              <a:lnSpc>
                <a:spcPct val="150000"/>
              </a:lnSpc>
              <a:buFont typeface="Arial" panose="020B0604020202020204" pitchFamily="34" charset="0"/>
              <a:buChar char="•"/>
            </a:pPr>
            <a:r>
              <a:rPr lang="en-IN" dirty="0">
                <a:latin typeface="Open sans"/>
                <a:cs typeface="Segoe UI Light" panose="020B0502040204020203"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236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11490"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2069628" y="1635765"/>
            <a:ext cx="3355379"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2069628" y="3839670"/>
            <a:ext cx="427165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5883148" y="1635765"/>
            <a:ext cx="453333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91544896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11490" y="816855"/>
            <a:ext cx="880499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6" name="Rectangle 15">
            <a:extLst>
              <a:ext uri="{FF2B5EF4-FFF2-40B4-BE49-F238E27FC236}">
                <a16:creationId xmlns:a16="http://schemas.microsoft.com/office/drawing/2014/main" id="{D9A51BB9-98B8-4A94-A83D-7C4A3BEAF5BF}"/>
              </a:ext>
            </a:extLst>
          </p:cNvPr>
          <p:cNvSpPr/>
          <p:nvPr/>
        </p:nvSpPr>
        <p:spPr>
          <a:xfrm>
            <a:off x="1865016" y="3789041"/>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865016" y="1418269"/>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D58A7F09-1691-4C2D-94A8-D00110386093}"/>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Tree>
    <p:extLst>
      <p:ext uri="{BB962C8B-B14F-4D97-AF65-F5344CB8AC3E}">
        <p14:creationId xmlns:p14="http://schemas.microsoft.com/office/powerpoint/2010/main" val="236248960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1600200" y="2256507"/>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5241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9" name="Rectangle 8">
            <a:extLst>
              <a:ext uri="{FF2B5EF4-FFF2-40B4-BE49-F238E27FC236}">
                <a16:creationId xmlns:a16="http://schemas.microsoft.com/office/drawing/2014/main" id="{11364AC2-6C3D-4099-B1A0-C9368F2CA083}"/>
              </a:ext>
            </a:extLst>
          </p:cNvPr>
          <p:cNvSpPr/>
          <p:nvPr/>
        </p:nvSpPr>
        <p:spPr>
          <a:xfrm>
            <a:off x="1930575"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3D74C47-F3C7-4220-B4F9-1EC0AF1FB8D4}"/>
              </a:ext>
            </a:extLst>
          </p:cNvPr>
          <p:cNvSpPr/>
          <p:nvPr/>
        </p:nvSpPr>
        <p:spPr>
          <a:xfrm>
            <a:off x="1844782" y="3515720"/>
            <a:ext cx="8571699"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1196078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4A39AA47-C77C-4E0F-A603-FB8B944B3EE7}"/>
              </a:ext>
            </a:extLst>
          </p:cNvPr>
          <p:cNvSpPr/>
          <p:nvPr/>
        </p:nvSpPr>
        <p:spPr>
          <a:xfrm>
            <a:off x="1930574" y="3688061"/>
            <a:ext cx="848590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7A99394A-6442-4A71-9EDB-60AF75F252BE}"/>
              </a:ext>
            </a:extLst>
          </p:cNvPr>
          <p:cNvSpPr/>
          <p:nvPr/>
        </p:nvSpPr>
        <p:spPr>
          <a:xfrm>
            <a:off x="1930575"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1869423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1143" y="304801"/>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184374CF-8D3F-4DC6-AE0A-0B71934C7877}"/>
              </a:ext>
            </a:extLst>
          </p:cNvPr>
          <p:cNvSpPr/>
          <p:nvPr/>
        </p:nvSpPr>
        <p:spPr>
          <a:xfrm>
            <a:off x="1865016" y="3789041"/>
            <a:ext cx="66792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747434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63BDF7BA-BEE8-46CF-9B24-804E93F94181}"/>
              </a:ext>
            </a:extLst>
          </p:cNvPr>
          <p:cNvSpPr/>
          <p:nvPr/>
        </p:nvSpPr>
        <p:spPr>
          <a:xfrm>
            <a:off x="1786558" y="188640"/>
            <a:ext cx="855791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CBFC51C-0FDE-4B9A-8FA3-323C1D6DAD8F}"/>
              </a:ext>
            </a:extLst>
          </p:cNvPr>
          <p:cNvSpPr txBox="1"/>
          <p:nvPr/>
        </p:nvSpPr>
        <p:spPr>
          <a:xfrm>
            <a:off x="1786558" y="3933056"/>
            <a:ext cx="8557915"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123276304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CE300-2050-49A3-BDFF-69F18BC5022A}"/>
              </a:ext>
            </a:extLst>
          </p:cNvPr>
          <p:cNvSpPr/>
          <p:nvPr/>
        </p:nvSpPr>
        <p:spPr>
          <a:xfrm>
            <a:off x="1612918" y="1556792"/>
            <a:ext cx="448308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739420" y="3789041"/>
            <a:ext cx="52906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64B792B4-F103-4B9E-8BE5-E5456C9C3BA3}"/>
              </a:ext>
            </a:extLst>
          </p:cNvPr>
          <p:cNvSpPr/>
          <p:nvPr/>
        </p:nvSpPr>
        <p:spPr>
          <a:xfrm>
            <a:off x="6435522" y="1556793"/>
            <a:ext cx="412497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B966E861-D527-4689-A3C9-0CEBD918775C}"/>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12" name="Rectangle 11">
            <a:extLst>
              <a:ext uri="{FF2B5EF4-FFF2-40B4-BE49-F238E27FC236}">
                <a16:creationId xmlns:a16="http://schemas.microsoft.com/office/drawing/2014/main" id="{E3408AE1-AF25-466F-B71F-1540237FAAC6}"/>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unique key column</a:t>
            </a:r>
          </a:p>
        </p:txBody>
      </p:sp>
    </p:spTree>
    <p:extLst>
      <p:ext uri="{BB962C8B-B14F-4D97-AF65-F5344CB8AC3E}">
        <p14:creationId xmlns:p14="http://schemas.microsoft.com/office/powerpoint/2010/main" val="30606524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B4EB2E-46A3-4F3F-AE84-6638B1630E93}"/>
              </a:ext>
            </a:extLst>
          </p:cNvPr>
          <p:cNvSpPr/>
          <p:nvPr/>
        </p:nvSpPr>
        <p:spPr>
          <a:xfrm>
            <a:off x="1793611" y="1556792"/>
            <a:ext cx="6499277"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1764617" y="3493070"/>
            <a:ext cx="8588072" cy="872034"/>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94AFCED8-81A8-4D1F-A41C-383EA53A32B8}"/>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7" name="Rectangle 6">
            <a:extLst>
              <a:ext uri="{FF2B5EF4-FFF2-40B4-BE49-F238E27FC236}">
                <a16:creationId xmlns:a16="http://schemas.microsoft.com/office/drawing/2014/main" id="{3534712C-611D-4809-9CEB-359F391BBD80}"/>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0746" y="1321636"/>
            <a:ext cx="8715584"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6657018" y="2420889"/>
            <a:ext cx="3520075"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15" name="Rectangle 14">
            <a:extLst>
              <a:ext uri="{FF2B5EF4-FFF2-40B4-BE49-F238E27FC236}">
                <a16:creationId xmlns:a16="http://schemas.microsoft.com/office/drawing/2014/main" id="{44B276FC-D2E2-41E3-BBA6-11C8E14EE7B2}"/>
              </a:ext>
            </a:extLst>
          </p:cNvPr>
          <p:cNvSpPr/>
          <p:nvPr/>
        </p:nvSpPr>
        <p:spPr>
          <a:xfrm>
            <a:off x="1680747" y="4308585"/>
            <a:ext cx="4976271"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1680746" y="2420888"/>
            <a:ext cx="441525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6657018" y="4308585"/>
            <a:ext cx="3934782"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
        <p:nvSpPr>
          <p:cNvPr id="10" name="Rectangle 9">
            <a:extLst>
              <a:ext uri="{FF2B5EF4-FFF2-40B4-BE49-F238E27FC236}">
                <a16:creationId xmlns:a16="http://schemas.microsoft.com/office/drawing/2014/main" id="{ED6705DC-0EAC-4A15-BFD3-C7686EC4EB9E}"/>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11" name="Rectangle 10">
            <a:extLst>
              <a:ext uri="{FF2B5EF4-FFF2-40B4-BE49-F238E27FC236}">
                <a16:creationId xmlns:a16="http://schemas.microsoft.com/office/drawing/2014/main" id="{2940A0F0-18E2-4AD5-8604-F454AEF12166}"/>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23706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1"/>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chemeClr val="tx1">
                    <a:lumMod val="85000"/>
                    <a:lumOff val="15000"/>
                  </a:schemeClr>
                </a:solidFill>
                <a:latin typeface="Open sans"/>
                <a:cs typeface="Segoe UI Light" panose="020B0502040204020203" pitchFamily="34" charset="0"/>
              </a:rPr>
              <a:t>Foreign keys can be null even though primary keys can not.</a:t>
            </a:r>
          </a:p>
        </p:txBody>
      </p:sp>
      <p:sp>
        <p:nvSpPr>
          <p:cNvPr id="4" name="Rectangle 3"/>
          <p:cNvSpPr/>
          <p:nvPr/>
        </p:nvSpPr>
        <p:spPr>
          <a:xfrm>
            <a:off x="1645694" y="4482510"/>
            <a:ext cx="8869907" cy="646331"/>
          </a:xfrm>
          <a:prstGeom prst="rect">
            <a:avLst/>
          </a:prstGeom>
          <a:solidFill>
            <a:schemeClr val="bg1"/>
          </a:solidFill>
        </p:spPr>
        <p:txBody>
          <a:bodyPr wrap="square">
            <a:spAutoFit/>
          </a:bodyPr>
          <a:lstStyle/>
          <a:p>
            <a:r>
              <a:rPr lang="en-IN" dirty="0">
                <a:solidFill>
                  <a:schemeClr val="tx1">
                    <a:lumMod val="85000"/>
                    <a:lumOff val="15000"/>
                  </a:schemeClr>
                </a:solidFill>
                <a:latin typeface="Open sans"/>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679341" y="3429001"/>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511824" y="5472581"/>
            <a:ext cx="6003776"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738282" y="4881935"/>
            <a:ext cx="8643998" cy="954107"/>
          </a:xfrm>
          <a:prstGeom prst="rect">
            <a:avLst/>
          </a:prstGeom>
        </p:spPr>
        <p:txBody>
          <a:bodyPr wrap="square">
            <a:spAutoFit/>
          </a:bodyPr>
          <a:lstStyle/>
          <a:p>
            <a:r>
              <a:rPr lang="en-US" sz="2000" dirty="0">
                <a:solidFill>
                  <a:srgbClr val="E01E1E"/>
                </a:solidFill>
                <a:latin typeface="Arial" panose="020B0604020202020204" pitchFamily="34" charset="0"/>
                <a:cs typeface="Arial" panose="020B0604020202020204" pitchFamily="34" charset="0"/>
              </a:rPr>
              <a:t>Note: </a:t>
            </a:r>
          </a:p>
          <a:p>
            <a:r>
              <a:rPr lang="en-US" dirty="0">
                <a:solidFill>
                  <a:srgbClr val="006C86"/>
                </a:solidFill>
                <a:latin typeface="Arial" panose="020B0604020202020204" pitchFamily="34" charset="0"/>
                <a:cs typeface="Arial" panose="020B0604020202020204" pitchFamily="34" charset="0"/>
              </a:rPr>
              <a:t>Parent and child tables must use the same storage engine, and they cannot be defined as temporary tables.</a:t>
            </a:r>
          </a:p>
        </p:txBody>
      </p:sp>
    </p:spTree>
    <p:extLst>
      <p:ext uri="{BB962C8B-B14F-4D97-AF65-F5344CB8AC3E}">
        <p14:creationId xmlns:p14="http://schemas.microsoft.com/office/powerpoint/2010/main" val="834576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460" y="4804084"/>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12918" y="760929"/>
            <a:ext cx="891215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1632675" y="1860413"/>
            <a:ext cx="51671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FA0C66F-1846-40FE-8C48-5D980C472E24}"/>
              </a:ext>
            </a:extLst>
          </p:cNvPr>
          <p:cNvSpPr/>
          <p:nvPr/>
        </p:nvSpPr>
        <p:spPr>
          <a:xfrm>
            <a:off x="1638267" y="3814581"/>
            <a:ext cx="6373538"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1C7B62-56B2-4EAC-80D8-0FA86E4CF486}"/>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5912997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12918" y="760929"/>
            <a:ext cx="891215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700953F-8F2D-4B21-957A-129845EC950E}"/>
              </a:ext>
            </a:extLst>
          </p:cNvPr>
          <p:cNvSpPr/>
          <p:nvPr/>
        </p:nvSpPr>
        <p:spPr>
          <a:xfrm>
            <a:off x="1713555" y="3557916"/>
            <a:ext cx="865993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857C128-9527-4E44-A492-6A4952E93612}"/>
              </a:ext>
            </a:extLst>
          </p:cNvPr>
          <p:cNvSpPr/>
          <p:nvPr/>
        </p:nvSpPr>
        <p:spPr>
          <a:xfrm>
            <a:off x="1744744" y="5733256"/>
            <a:ext cx="8389420" cy="923330"/>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 </a:t>
            </a:r>
            <a:r>
              <a:rPr lang="en-US" dirty="0">
                <a:solidFill>
                  <a:srgbClr val="002060"/>
                </a:solidFill>
                <a:latin typeface="Arial" panose="020B0604020202020204" pitchFamily="34" charset="0"/>
                <a:cs typeface="Arial" panose="020B0604020202020204" pitchFamily="34" charset="0"/>
              </a:rPr>
              <a:t>If we don’t give constraint name. System will automatically generated the constraint name and will assign to foreign key constraint</a:t>
            </a:r>
            <a:r>
              <a:rPr lang="en-US" dirty="0">
                <a:solidFill>
                  <a:schemeClr val="accent6">
                    <a:lumMod val="50000"/>
                  </a:schemeClr>
                </a:solidFill>
                <a:latin typeface="Arial" panose="020B0604020202020204" pitchFamily="34" charset="0"/>
                <a:cs typeface="Arial" panose="020B0604020202020204" pitchFamily="34" charset="0"/>
              </a:rPr>
              <a:t>. </a:t>
            </a:r>
            <a:r>
              <a:rPr lang="en-US" b="1" dirty="0">
                <a:solidFill>
                  <a:schemeClr val="accent6">
                    <a:lumMod val="50000"/>
                  </a:schemeClr>
                </a:solidFill>
                <a:latin typeface="Arial" panose="020B0604020202020204" pitchFamily="34" charset="0"/>
                <a:cs typeface="Arial" panose="020B0604020202020204" pitchFamily="34" charset="0"/>
              </a:rPr>
              <a:t>e.g. login_ibfk_1, login_ibfk_2, …..</a:t>
            </a:r>
            <a:endParaRPr lang="en-IN" b="1" dirty="0">
              <a:solidFill>
                <a:schemeClr val="accent6">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51C7B62-56B2-4EAC-80D8-0FA86E4CF486}"/>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12" name="Rectangle 11">
            <a:extLst>
              <a:ext uri="{FF2B5EF4-FFF2-40B4-BE49-F238E27FC236}">
                <a16:creationId xmlns:a16="http://schemas.microsoft.com/office/drawing/2014/main" id="{99B49F55-F555-491E-B212-E809A6DC9478}"/>
              </a:ext>
            </a:extLst>
          </p:cNvPr>
          <p:cNvSpPr/>
          <p:nvPr/>
        </p:nvSpPr>
        <p:spPr>
          <a:xfrm>
            <a:off x="1632675" y="1731581"/>
            <a:ext cx="51671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45569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B16FEB-3111-42B0-9974-6BE42645DA27}"/>
              </a:ext>
            </a:extLst>
          </p:cNvPr>
          <p:cNvSpPr/>
          <p:nvPr/>
        </p:nvSpPr>
        <p:spPr>
          <a:xfrm>
            <a:off x="1801964" y="3789041"/>
            <a:ext cx="8588072" cy="1200329"/>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endParaRPr lang="en-IN" dirty="0">
              <a:latin typeface="Arial" panose="020B0604020202020204" pitchFamily="34" charset="0"/>
              <a:cs typeface="Arial" panose="020B0604020202020204" pitchFamily="34" charset="0"/>
            </a:endParaRPr>
          </a:p>
          <a:p>
            <a:pPr marL="214341" indent="-214341">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6" name="Rectangle 5">
            <a:extLst>
              <a:ext uri="{FF2B5EF4-FFF2-40B4-BE49-F238E27FC236}">
                <a16:creationId xmlns:a16="http://schemas.microsoft.com/office/drawing/2014/main" id="{2414E19E-1633-405B-B460-842657490657}"/>
              </a:ext>
            </a:extLst>
          </p:cNvPr>
          <p:cNvSpPr/>
          <p:nvPr/>
        </p:nvSpPr>
        <p:spPr>
          <a:xfrm>
            <a:off x="1801964" y="1458650"/>
            <a:ext cx="42940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6401504" y="1458650"/>
            <a:ext cx="3726944"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79F3661B-A5B1-46FE-B88F-A0D38D7ADC97}"/>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Foreign Key using Alter</a:t>
            </a:r>
          </a:p>
        </p:txBody>
      </p:sp>
      <p:sp>
        <p:nvSpPr>
          <p:cNvPr id="9" name="Rectangle 8">
            <a:extLst>
              <a:ext uri="{FF2B5EF4-FFF2-40B4-BE49-F238E27FC236}">
                <a16:creationId xmlns:a16="http://schemas.microsoft.com/office/drawing/2014/main" id="{E7483078-309D-4C0A-A97E-CD17C03F74A9}"/>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631407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21C021-771E-46CA-8586-187657349569}"/>
              </a:ext>
            </a:extLst>
          </p:cNvPr>
          <p:cNvSpPr/>
          <p:nvPr/>
        </p:nvSpPr>
        <p:spPr>
          <a:xfrm>
            <a:off x="1828971" y="1397549"/>
            <a:ext cx="6355261"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1828970" y="3197876"/>
            <a:ext cx="853406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F6222EEF-CBB8-47DE-939E-8965FA5A9994}"/>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Foreign Key</a:t>
            </a:r>
          </a:p>
        </p:txBody>
      </p:sp>
      <p:sp>
        <p:nvSpPr>
          <p:cNvPr id="12" name="Rectangle 11">
            <a:extLst>
              <a:ext uri="{FF2B5EF4-FFF2-40B4-BE49-F238E27FC236}">
                <a16:creationId xmlns:a16="http://schemas.microsoft.com/office/drawing/2014/main" id="{86D0D414-242F-418C-9492-F743B4764024}"/>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724ACD93-6D79-4871-8E60-249A29E9643C}"/>
              </a:ext>
            </a:extLst>
          </p:cNvPr>
          <p:cNvSpPr/>
          <p:nvPr/>
        </p:nvSpPr>
        <p:spPr>
          <a:xfrm>
            <a:off x="1842887" y="5563266"/>
            <a:ext cx="8641532" cy="456535"/>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p:txBody>
      </p:sp>
    </p:spTree>
    <p:extLst>
      <p:ext uri="{BB962C8B-B14F-4D97-AF65-F5344CB8AC3E}">
        <p14:creationId xmlns:p14="http://schemas.microsoft.com/office/powerpoint/2010/main" val="20390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6818" y="5183201"/>
            <a:ext cx="8641532" cy="646331"/>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59D72E5-7050-4773-9F2D-5AEC37CC0492}"/>
              </a:ext>
            </a:extLst>
          </p:cNvPr>
          <p:cNvSpPr/>
          <p:nvPr/>
        </p:nvSpPr>
        <p:spPr>
          <a:xfrm>
            <a:off x="1833650" y="3151876"/>
            <a:ext cx="595018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1557743" y="6019801"/>
            <a:ext cx="9144000" cy="830997"/>
          </a:xfrm>
          <a:prstGeom prst="rect">
            <a:avLst/>
          </a:prstGeom>
          <a:solidFill>
            <a:schemeClr val="bg1"/>
          </a:solidFill>
        </p:spPr>
        <p:txBody>
          <a:bodyPr wrap="square">
            <a:spAutoFit/>
          </a:bodyPr>
          <a:lstStyle/>
          <a:p>
            <a:pPr marL="214341" indent="-214341">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10" name="Rectangle 9">
            <a:extLst>
              <a:ext uri="{FF2B5EF4-FFF2-40B4-BE49-F238E27FC236}">
                <a16:creationId xmlns:a16="http://schemas.microsoft.com/office/drawing/2014/main" id="{F6222EEF-CBB8-47DE-939E-8965FA5A9994}"/>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Foreign Key</a:t>
            </a:r>
          </a:p>
        </p:txBody>
      </p:sp>
      <p:sp>
        <p:nvSpPr>
          <p:cNvPr id="12" name="Rectangle 11">
            <a:extLst>
              <a:ext uri="{FF2B5EF4-FFF2-40B4-BE49-F238E27FC236}">
                <a16:creationId xmlns:a16="http://schemas.microsoft.com/office/drawing/2014/main" id="{86D0D414-242F-418C-9492-F743B4764024}"/>
              </a:ext>
            </a:extLst>
          </p:cNvPr>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4A4C93E2-A344-4F16-8D96-78E3ADAFABCC}"/>
              </a:ext>
            </a:extLst>
          </p:cNvPr>
          <p:cNvSpPr/>
          <p:nvPr/>
        </p:nvSpPr>
        <p:spPr>
          <a:xfrm>
            <a:off x="1828971" y="1397549"/>
            <a:ext cx="6355261"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1023629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0"/>
            <a:ext cx="8534400" cy="923330"/>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1"/>
            <a:ext cx="8704613" cy="923330"/>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460232" y="1544798"/>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1751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03512" y="887810"/>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524100" y="357301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1738282" y="928671"/>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31756974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670968-6661-4729-91C2-78B25290AFCA}"/>
              </a:ext>
            </a:extLst>
          </p:cNvPr>
          <p:cNvSpPr/>
          <p:nvPr/>
        </p:nvSpPr>
        <p:spPr>
          <a:xfrm>
            <a:off x="1828971" y="1340769"/>
            <a:ext cx="408444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6360564" y="1344306"/>
            <a:ext cx="383989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1741492" y="764704"/>
            <a:ext cx="795490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1741492" y="3962087"/>
            <a:ext cx="507458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71D31C9-F143-4A77-A839-E011E4341105}"/>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Tree>
    <p:extLst>
      <p:ext uri="{BB962C8B-B14F-4D97-AF65-F5344CB8AC3E}">
        <p14:creationId xmlns:p14="http://schemas.microsoft.com/office/powerpoint/2010/main" val="1470988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5CFF68-B162-4F3B-A3FB-141AFB29E4B4}"/>
              </a:ext>
            </a:extLst>
          </p:cNvPr>
          <p:cNvSpPr/>
          <p:nvPr/>
        </p:nvSpPr>
        <p:spPr>
          <a:xfrm>
            <a:off x="1828970" y="134376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1741492" y="764704"/>
            <a:ext cx="795490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8" name="Rectangle 7">
            <a:extLst>
              <a:ext uri="{FF2B5EF4-FFF2-40B4-BE49-F238E27FC236}">
                <a16:creationId xmlns:a16="http://schemas.microsoft.com/office/drawing/2014/main" id="{371D31C9-F143-4A77-A839-E011E4341105}"/>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Tree>
    <p:extLst>
      <p:ext uri="{BB962C8B-B14F-4D97-AF65-F5344CB8AC3E}">
        <p14:creationId xmlns:p14="http://schemas.microsoft.com/office/powerpoint/2010/main" val="9119991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CA5536-5970-4AD5-B4AF-DDE60B95332C}"/>
              </a:ext>
            </a:extLst>
          </p:cNvPr>
          <p:cNvSpPr/>
          <p:nvPr/>
        </p:nvSpPr>
        <p:spPr>
          <a:xfrm>
            <a:off x="1764617" y="3639098"/>
            <a:ext cx="8588072" cy="872034"/>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1A47A7E4-6467-4917-8D00-2F5C31C7F533}"/>
              </a:ext>
            </a:extLst>
          </p:cNvPr>
          <p:cNvSpPr/>
          <p:nvPr/>
        </p:nvSpPr>
        <p:spPr>
          <a:xfrm>
            <a:off x="1764617" y="1313966"/>
            <a:ext cx="541150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7BBF2A65-DB97-4B47-803F-A921A9C3606F}"/>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Check Key using Alter</a:t>
            </a:r>
          </a:p>
        </p:txBody>
      </p:sp>
      <p:sp>
        <p:nvSpPr>
          <p:cNvPr id="8" name="Rectangle 7">
            <a:extLst>
              <a:ext uri="{FF2B5EF4-FFF2-40B4-BE49-F238E27FC236}">
                <a16:creationId xmlns:a16="http://schemas.microsoft.com/office/drawing/2014/main" id="{EA43132F-CF4C-4B51-9172-437133138442}"/>
              </a:ext>
            </a:extLst>
          </p:cNvPr>
          <p:cNvSpPr/>
          <p:nvPr/>
        </p:nvSpPr>
        <p:spPr>
          <a:xfrm>
            <a:off x="1741492" y="764704"/>
            <a:ext cx="87469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2838336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2310A1-C3ED-4F6A-B1B8-68016A2C05F9}"/>
              </a:ext>
            </a:extLst>
          </p:cNvPr>
          <p:cNvSpPr/>
          <p:nvPr/>
        </p:nvSpPr>
        <p:spPr>
          <a:xfrm>
            <a:off x="7032105" y="1446941"/>
            <a:ext cx="342453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D998E65-2285-4F02-85BD-82F5A3CC8922}"/>
              </a:ext>
            </a:extLst>
          </p:cNvPr>
          <p:cNvSpPr/>
          <p:nvPr/>
        </p:nvSpPr>
        <p:spPr>
          <a:xfrm>
            <a:off x="1711070" y="1446941"/>
            <a:ext cx="5321034"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741492" y="3791171"/>
            <a:ext cx="8746996" cy="1287532"/>
          </a:xfrm>
          <a:prstGeom prst="rect">
            <a:avLst/>
          </a:prstGeom>
        </p:spPr>
        <p:txBody>
          <a:bodyPr wrap="square">
            <a:spAutoFit/>
          </a:bodyPr>
          <a:lstStyle/>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14341" indent="-214341">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users_chk_1;</a:t>
            </a:r>
            <a:endParaRPr lang="en-IN" dirty="0">
              <a:solidFill>
                <a:srgbClr val="0077AA"/>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524001" y="5385990"/>
            <a:ext cx="9144000" cy="923330"/>
          </a:xfrm>
          <a:prstGeom prst="rect">
            <a:avLst/>
          </a:prstGeom>
        </p:spPr>
        <p:txBody>
          <a:bodyPr wrap="square">
            <a:spAutoFit/>
          </a:bodyPr>
          <a:lstStyle/>
          <a:p>
            <a:pPr marL="214341" indent="-214341">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TABLE_NAME, CONSTRAINT_NAME, CONSTRAINT_TYPE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information_schema.table_constraints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TABLE_SCHEMA='DB2' </a:t>
            </a:r>
            <a:r>
              <a:rPr lang="en-IN" dirty="0">
                <a:solidFill>
                  <a:srgbClr val="0077AA"/>
                </a:solidFill>
                <a:latin typeface="Arial" panose="020B0604020202020204" pitchFamily="34" charset="0"/>
                <a:cs typeface="Arial" panose="020B0604020202020204" pitchFamily="34" charset="0"/>
              </a:rPr>
              <a:t>AND</a:t>
            </a:r>
            <a:r>
              <a:rPr lang="en-IN" dirty="0">
                <a:latin typeface="Arial" panose="020B0604020202020204" pitchFamily="34" charset="0"/>
                <a:cs typeface="Arial" panose="020B0604020202020204" pitchFamily="34" charset="0"/>
              </a:rPr>
              <a:t> (TABLE_NAME LIKE 'U%' </a:t>
            </a:r>
            <a:r>
              <a:rPr lang="en-IN" dirty="0">
                <a:solidFill>
                  <a:srgbClr val="0077AA"/>
                </a:solidFill>
                <a:latin typeface="Arial" panose="020B0604020202020204" pitchFamily="34" charset="0"/>
                <a:cs typeface="Arial" panose="020B0604020202020204" pitchFamily="34" charset="0"/>
              </a:rPr>
              <a:t>OR</a:t>
            </a:r>
            <a:r>
              <a:rPr lang="en-IN" dirty="0">
                <a:latin typeface="Arial" panose="020B0604020202020204" pitchFamily="34" charset="0"/>
                <a:cs typeface="Arial" panose="020B0604020202020204" pitchFamily="34" charset="0"/>
              </a:rPr>
              <a:t> TABLE_NAME LIKE 'L%');</a:t>
            </a:r>
          </a:p>
        </p:txBody>
      </p:sp>
      <p:sp>
        <p:nvSpPr>
          <p:cNvPr id="10" name="Rectangle 9">
            <a:extLst>
              <a:ext uri="{FF2B5EF4-FFF2-40B4-BE49-F238E27FC236}">
                <a16:creationId xmlns:a16="http://schemas.microsoft.com/office/drawing/2014/main" id="{19C57944-B76A-4C00-B1AF-1B0BB08CCE02}"/>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Check Key</a:t>
            </a:r>
          </a:p>
        </p:txBody>
      </p:sp>
      <p:sp>
        <p:nvSpPr>
          <p:cNvPr id="13" name="Rectangle 12">
            <a:extLst>
              <a:ext uri="{FF2B5EF4-FFF2-40B4-BE49-F238E27FC236}">
                <a16:creationId xmlns:a16="http://schemas.microsoft.com/office/drawing/2014/main" id="{AA8A474D-DB03-4104-835D-34BC5D4197CE}"/>
              </a:ext>
            </a:extLst>
          </p:cNvPr>
          <p:cNvSpPr/>
          <p:nvPr/>
        </p:nvSpPr>
        <p:spPr>
          <a:xfrm>
            <a:off x="1741492" y="764705"/>
            <a:ext cx="87469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40826861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00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1738282" y="307070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809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1809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E2652-EC8A-4B3D-B413-CB5BD593191C}"/>
              </a:ext>
            </a:extLst>
          </p:cNvPr>
          <p:cNvSpPr/>
          <p:nvPr/>
        </p:nvSpPr>
        <p:spPr>
          <a:xfrm>
            <a:off x="1741493" y="836712"/>
            <a:ext cx="67437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1524000" y="1444968"/>
            <a:ext cx="9144000" cy="378052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Arial" panose="020B0604020202020204" pitchFamily="34" charset="0"/>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Arial" panose="020B0604020202020204" pitchFamily="34" charset="0"/>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Arial" panose="020B0604020202020204" pitchFamily="34" charset="0"/>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Arial" panose="020B0604020202020204" pitchFamily="34" charset="0"/>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Arial" panose="020B0604020202020204" pitchFamily="34" charset="0"/>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DE6FC94-A04B-4A49-AFF9-19815710873C}"/>
              </a:ext>
            </a:extLst>
          </p:cNvPr>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Tree>
    <p:extLst>
      <p:ext uri="{BB962C8B-B14F-4D97-AF65-F5344CB8AC3E}">
        <p14:creationId xmlns:p14="http://schemas.microsoft.com/office/powerpoint/2010/main" val="77741756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1775520" y="1268105"/>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9"/>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1738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676400" y="1340769"/>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7"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11611"/>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52400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702550"/>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1600200" y="3787677"/>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780929"/>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426212"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40"/>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646331"/>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1738282" y="4058894"/>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600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7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600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33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6"/>
            <a:ext cx="8912225" cy="4801314"/>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a:t>
            </a:r>
            <a:r>
              <a:rPr lang="en-US" sz="3200" i="1">
                <a:solidFill>
                  <a:srgbClr val="FF9900"/>
                </a:solidFill>
                <a:latin typeface="Arial" pitchFamily="34" charset="0"/>
                <a:cs typeface="Arial" pitchFamily="34" charset="0"/>
              </a:rPr>
              <a:t>one Relationships</a:t>
            </a:r>
            <a:endParaRPr lang="en-US" sz="3200" i="1" dirty="0">
              <a:solidFill>
                <a:srgbClr val="FF99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657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838202"/>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847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6" name="Rectangle 5"/>
          <p:cNvSpPr/>
          <p:nvPr/>
        </p:nvSpPr>
        <p:spPr>
          <a:xfrm>
            <a:off x="1727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714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14550" y="4028872"/>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26077</TotalTime>
  <Words>42984</Words>
  <Application>Microsoft Office PowerPoint</Application>
  <PresentationFormat>Widescreen</PresentationFormat>
  <Paragraphs>5025</Paragraphs>
  <Slides>542</Slides>
  <Notes>14</Notes>
  <HiddenSlides>144</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542</vt:i4>
      </vt:variant>
    </vt:vector>
  </HeadingPairs>
  <TitlesOfParts>
    <vt:vector size="57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5085</cp:revision>
  <dcterms:created xsi:type="dcterms:W3CDTF">2015-10-09T06:09:34Z</dcterms:created>
  <dcterms:modified xsi:type="dcterms:W3CDTF">2020-05-03T11:12:17Z</dcterms:modified>
</cp:coreProperties>
</file>